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</p:sldIdLst>
  <p:sldSz cx="10058400" cy="7772400"/>
  <p:notesSz cx="10058400" cy="7772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6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‹Nr.›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‹Nr.›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‹Nr.›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‹Nr.›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‹Nr.›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5"/>
            <a:ext cx="9052559" cy="1243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59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755709" y="7311930"/>
            <a:ext cx="267970" cy="190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‹Nr.›</a:t>
            </a:fld>
            <a:r>
              <a:rPr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10.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22511" y="7311930"/>
            <a:ext cx="3467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100.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19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20.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29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30.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39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40.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49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50.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59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60.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69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70.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79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80.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89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ts val="1440"/>
              </a:lnSpc>
            </a:pPr>
            <a:fld id="{81D60167-4931-47E6-BA6A-407CBD079E47}" type="slidenum">
              <a:rPr dirty="0"/>
              <a:t>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8409" y="7311930"/>
            <a:ext cx="2552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300" dirty="0">
                <a:solidFill>
                  <a:srgbClr val="8D929B"/>
                </a:solidFill>
                <a:latin typeface="Arial"/>
                <a:cs typeface="Arial"/>
              </a:rPr>
              <a:t>90.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598" y="482589"/>
            <a:ext cx="9032229" cy="50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95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693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40"/>
              </a:lnSpc>
            </a:pPr>
            <a:fld id="{81D60167-4931-47E6-BA6A-407CBD079E47}" type="slidenum">
              <a:rPr dirty="0"/>
              <a:t>99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</Words>
  <Application>Microsoft Office PowerPoint</Application>
  <PresentationFormat>Benutzerdefiniert</PresentationFormat>
  <Paragraphs>100</Paragraphs>
  <Slides>100</Slides>
  <Notes>100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100</vt:i4>
      </vt:variant>
    </vt:vector>
  </HeadingPairs>
  <TitlesOfParts>
    <vt:vector size="101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Online2PDF.com</cp:lastModifiedBy>
  <cp:revision>1</cp:revision>
  <dcterms:created xsi:type="dcterms:W3CDTF">2018-05-30T18:32:02Z</dcterms:created>
  <dcterms:modified xsi:type="dcterms:W3CDTF">2018-05-30T16:32:05Z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2018-05-30T00:00:00Z</vt:filetime>
  </property>
  <property fmtid="{D5CDD505-2E9C-101B-9397-08002B2CF9AE}" pid="3" name="LastSaved">
    <vt:filetime>2018-05-30T00:00:00Z</vt:filetime>
  </property>
</Properties>
</file>